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4" r:id="rId1"/>
  </p:sldMasterIdLst>
  <p:notesMasterIdLst>
    <p:notesMasterId r:id="rId32"/>
  </p:notesMasterIdLst>
  <p:sldIdLst>
    <p:sldId id="310" r:id="rId2"/>
    <p:sldId id="282" r:id="rId3"/>
    <p:sldId id="308" r:id="rId4"/>
    <p:sldId id="311" r:id="rId5"/>
    <p:sldId id="312" r:id="rId6"/>
    <p:sldId id="316" r:id="rId7"/>
    <p:sldId id="332" r:id="rId8"/>
    <p:sldId id="350" r:id="rId9"/>
    <p:sldId id="351" r:id="rId10"/>
    <p:sldId id="333" r:id="rId11"/>
    <p:sldId id="334" r:id="rId12"/>
    <p:sldId id="335" r:id="rId13"/>
    <p:sldId id="336" r:id="rId14"/>
    <p:sldId id="337" r:id="rId15"/>
    <p:sldId id="338" r:id="rId16"/>
    <p:sldId id="339" r:id="rId17"/>
    <p:sldId id="340" r:id="rId18"/>
    <p:sldId id="341" r:id="rId19"/>
    <p:sldId id="342" r:id="rId20"/>
    <p:sldId id="343" r:id="rId21"/>
    <p:sldId id="344" r:id="rId22"/>
    <p:sldId id="345" r:id="rId23"/>
    <p:sldId id="346" r:id="rId24"/>
    <p:sldId id="347" r:id="rId25"/>
    <p:sldId id="348" r:id="rId26"/>
    <p:sldId id="349" r:id="rId27"/>
    <p:sldId id="330" r:id="rId28"/>
    <p:sldId id="331" r:id="rId29"/>
    <p:sldId id="307" r:id="rId30"/>
    <p:sldId id="276" r:id="rId3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65" d="100"/>
          <a:sy n="65" d="100"/>
        </p:scale>
        <p:origin x="-582" y="-11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CC8F23-3E50-41A2-9430-DD1DA8DFA60A}" type="datetimeFigureOut">
              <a:rPr lang="en-US" smtClean="0"/>
              <a:pPr/>
              <a:t>1/4/2016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502415-D241-4BE7-8538-CB7598E988E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4726084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3A86ED05-E4B7-45F6-9E97-2531F8CBB2BA}" type="slidenum">
              <a:rPr lang="en-IN"/>
              <a:pPr/>
              <a:t>29</a:t>
            </a:fld>
            <a:endParaRPr lang="en-IN"/>
          </a:p>
        </p:txBody>
      </p:sp>
      <p:sp>
        <p:nvSpPr>
          <p:cNvPr id="32769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5325"/>
            <a:ext cx="4568825" cy="34258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2770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512" y="4343231"/>
            <a:ext cx="5484096" cy="4112423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ight Triangle 9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grpSp>
        <p:nvGrpSpPr>
          <p:cNvPr id="2" name="Group 1"/>
          <p:cNvGrpSpPr/>
          <p:nvPr/>
        </p:nvGrpSpPr>
        <p:grpSpPr>
          <a:xfrm>
            <a:off x="-3765" y="4953000"/>
            <a:ext cx="9147765" cy="1912088"/>
            <a:chOff x="-3765" y="4832896"/>
            <a:chExt cx="9147765" cy="2032192"/>
          </a:xfrm>
        </p:grpSpPr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>
              <a:extLst/>
            </a:lstStyle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Straight Connector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C80200F8-482D-4467-80D4-8A5BE135B43D}" type="datetimeFigureOut">
              <a:rPr lang="en-US" smtClean="0"/>
              <a:pPr/>
              <a:t>1/4/2016</a:t>
            </a:fld>
            <a:endParaRPr lang="en-US" dirty="0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lang="en-US" dirty="0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90A51F51-14A3-4F38-9367-086C9D3B525E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>
    <p:wheel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C80200F8-482D-4467-80D4-8A5BE135B43D}" type="datetimeFigureOut">
              <a:rPr lang="en-US" smtClean="0"/>
              <a:pPr/>
              <a:t>1/4/2016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90A51F51-14A3-4F38-9367-086C9D3B525E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>
    <p:wheel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C80200F8-482D-4467-80D4-8A5BE135B43D}" type="datetimeFigureOut">
              <a:rPr lang="en-US" smtClean="0"/>
              <a:pPr/>
              <a:t>1/4/2016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90A51F51-14A3-4F38-9367-086C9D3B525E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>
    <p:wheel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C80200F8-482D-4467-80D4-8A5BE135B43D}" type="datetimeFigureOut">
              <a:rPr lang="en-US" smtClean="0"/>
              <a:pPr/>
              <a:t>1/4/2016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90A51F51-14A3-4F38-9367-086C9D3B525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masterClrMapping/>
  </p:clrMapOvr>
  <p:transition>
    <p:wheel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C80200F8-482D-4467-80D4-8A5BE135B43D}" type="datetimeFigureOut">
              <a:rPr lang="en-US" smtClean="0"/>
              <a:pPr/>
              <a:t>1/4/2016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90A51F51-14A3-4F38-9367-086C9D3B525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hevron 6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8" name="Chevron 7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wheel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C80200F8-482D-4467-80D4-8A5BE135B43D}" type="datetimeFigureOut">
              <a:rPr lang="en-US" smtClean="0"/>
              <a:pPr/>
              <a:t>1/4/2016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90A51F51-14A3-4F38-9367-086C9D3B525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wheel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C80200F8-482D-4467-80D4-8A5BE135B43D}" type="datetimeFigureOut">
              <a:rPr lang="en-US" smtClean="0"/>
              <a:pPr/>
              <a:t>1/4/2016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90A51F51-14A3-4F38-9367-086C9D3B525E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wheel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C80200F8-482D-4467-80D4-8A5BE135B43D}" type="datetimeFigureOut">
              <a:rPr lang="en-US" smtClean="0"/>
              <a:pPr/>
              <a:t>1/4/2016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90A51F51-14A3-4F38-9367-086C9D3B525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wheel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C80200F8-482D-4467-80D4-8A5BE135B43D}" type="datetimeFigureOut">
              <a:rPr lang="en-US" smtClean="0"/>
              <a:pPr/>
              <a:t>1/4/2016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90A51F51-14A3-4F38-9367-086C9D3B525E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>
    <p:wheel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>
            <a:extLst/>
          </a:lstStyle>
          <a:p>
            <a:fld id="{C80200F8-482D-4467-80D4-8A5BE135B43D}" type="datetimeFigureOut">
              <a:rPr lang="en-US" smtClean="0"/>
              <a:pPr/>
              <a:t>1/4/2016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90A51F51-14A3-4F38-9367-086C9D3B525E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wheel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C80200F8-482D-4467-80D4-8A5BE135B43D}" type="datetimeFigureOut">
              <a:rPr lang="en-US" smtClean="0"/>
              <a:pPr/>
              <a:t>1/4/2016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90A51F51-14A3-4F38-9367-086C9D3B525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716436" y="5001993"/>
            <a:ext cx="3802003" cy="144311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-329" y="347"/>
                </a:moveTo>
                <a:lnTo>
                  <a:pt x="7156" y="682"/>
                </a:lnTo>
                <a:lnTo>
                  <a:pt x="5229" y="682"/>
                </a:lnTo>
                <a:lnTo>
                  <a:pt x="-328" y="345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-53561" y="5785023"/>
            <a:ext cx="3802003" cy="838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817" y="97"/>
                </a:moveTo>
                <a:lnTo>
                  <a:pt x="6408" y="682"/>
                </a:lnTo>
                <a:lnTo>
                  <a:pt x="5232" y="685"/>
                </a:lnTo>
                <a:lnTo>
                  <a:pt x="829" y="101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0" name="Right Triangle 9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hevron 11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13" name="Chevron 12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wheel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>
            <a:spLocks/>
          </p:cNvSpPr>
          <p:nvPr/>
        </p:nvSpPr>
        <p:spPr bwMode="auto">
          <a:xfrm>
            <a:off x="716436" y="5001993"/>
            <a:ext cx="3802003" cy="144311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-329" y="347"/>
                </a:moveTo>
                <a:lnTo>
                  <a:pt x="7156" y="682"/>
                </a:lnTo>
                <a:lnTo>
                  <a:pt x="5229" y="682"/>
                </a:lnTo>
                <a:lnTo>
                  <a:pt x="-328" y="345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-53561" y="5785023"/>
            <a:ext cx="3802003" cy="838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817" y="97"/>
                </a:moveTo>
                <a:lnTo>
                  <a:pt x="6408" y="682"/>
                </a:lnTo>
                <a:lnTo>
                  <a:pt x="5232" y="685"/>
                </a:lnTo>
                <a:lnTo>
                  <a:pt x="829" y="101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4" name="Right Triangle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3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C80200F8-482D-4467-80D4-8A5BE135B43D}" type="datetimeFigureOut">
              <a:rPr lang="en-US" smtClean="0"/>
              <a:pPr/>
              <a:t>1/4/2016</a:t>
            </a:fld>
            <a:endParaRPr lang="en-US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endParaRPr lang="en-US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90A51F51-14A3-4F38-9367-086C9D3B525E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</p:sldLayoutIdLst>
  <p:transition>
    <p:wheel/>
  </p:transition>
  <p:timing>
    <p:tnLst>
      <p:par>
        <p:cTn id="1" dur="indefinite" restart="never" nodeType="tmRoot"/>
      </p:par>
    </p:tnLst>
  </p:timing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ateringsystems.co.uk/" TargetMode="External"/><Relationship Id="rId2" Type="http://schemas.openxmlformats.org/officeDocument/2006/relationships/hyperlink" Target="http://www.digitalcarryout.com/" TargetMode="Externa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9" Type="http://schemas.microsoft.com/office/2007/relationships/hdphoto" Target="NUL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dirty="0" smtClean="0">
                <a:latin typeface="Algerian" pitchFamily="82" charset="0"/>
              </a:rPr>
              <a:t>E- FIESTA</a:t>
            </a:r>
            <a:endParaRPr lang="en-US" sz="4400" dirty="0"/>
          </a:p>
        </p:txBody>
      </p:sp>
      <p:pic>
        <p:nvPicPr>
          <p:cNvPr id="4" name="Picture 3" descr="logo2c.png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733800" y="685800"/>
            <a:ext cx="1676400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0" y="2057400"/>
            <a:ext cx="9144000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US" sz="2800" dirty="0" smtClean="0"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Silver Oak College of Engineering and Technology</a:t>
            </a:r>
            <a:br>
              <a:rPr lang="en-US" sz="2800" dirty="0" smtClean="0">
                <a:latin typeface="Times New Roman" pitchFamily="18" charset="0"/>
                <a:cs typeface="Times New Roman" pitchFamily="18" charset="0"/>
              </a:rPr>
            </a:br>
            <a:r>
              <a:rPr lang="en-US" sz="2800" dirty="0" err="1" smtClean="0">
                <a:latin typeface="Times New Roman" pitchFamily="18" charset="0"/>
                <a:cs typeface="Times New Roman" pitchFamily="18" charset="0"/>
              </a:rPr>
              <a:t>Ahmedabad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 – 382481</a:t>
            </a:r>
            <a:br>
              <a:rPr lang="en-US" sz="2800" dirty="0" smtClean="0">
                <a:latin typeface="Times New Roman" pitchFamily="18" charset="0"/>
                <a:cs typeface="Times New Roman" pitchFamily="18" charset="0"/>
              </a:rPr>
            </a:b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 </a:t>
            </a:r>
            <a:br>
              <a:rPr lang="en-US" sz="2800" dirty="0" smtClean="0">
                <a:latin typeface="Times New Roman" pitchFamily="18" charset="0"/>
                <a:cs typeface="Times New Roman" pitchFamily="18" charset="0"/>
              </a:rPr>
            </a:br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Team Members</a:t>
            </a:r>
          </a:p>
          <a:p>
            <a:pPr algn="ctr"/>
            <a:r>
              <a:rPr lang="en-US" sz="2800" dirty="0" err="1" smtClean="0">
                <a:latin typeface="Times New Roman" pitchFamily="18" charset="0"/>
                <a:cs typeface="Times New Roman" pitchFamily="18" charset="0"/>
              </a:rPr>
              <a:t>Aishvwarya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 N. </a:t>
            </a:r>
            <a:r>
              <a:rPr lang="en-US" sz="2800" dirty="0" err="1" smtClean="0">
                <a:latin typeface="Times New Roman" pitchFamily="18" charset="0"/>
                <a:cs typeface="Times New Roman" pitchFamily="18" charset="0"/>
              </a:rPr>
              <a:t>Iyer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	120770107009</a:t>
            </a:r>
          </a:p>
          <a:p>
            <a:pPr algn="ctr"/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sz="2800" dirty="0" err="1" smtClean="0">
                <a:latin typeface="Times New Roman" pitchFamily="18" charset="0"/>
                <a:cs typeface="Times New Roman" pitchFamily="18" charset="0"/>
              </a:rPr>
              <a:t>Gayathree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 N. </a:t>
            </a:r>
            <a:r>
              <a:rPr lang="en-US" sz="2800" dirty="0" err="1" smtClean="0">
                <a:latin typeface="Times New Roman" pitchFamily="18" charset="0"/>
                <a:cs typeface="Times New Roman" pitchFamily="18" charset="0"/>
              </a:rPr>
              <a:t>Iyer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	    120770107042	 </a:t>
            </a:r>
            <a:br>
              <a:rPr lang="en-US" sz="2800" dirty="0" smtClean="0">
                <a:latin typeface="Times New Roman" pitchFamily="18" charset="0"/>
                <a:cs typeface="Times New Roman" pitchFamily="18" charset="0"/>
              </a:rPr>
            </a:br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Project Guide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sz="2800" dirty="0" smtClean="0">
                <a:latin typeface="Times New Roman" pitchFamily="18" charset="0"/>
                <a:cs typeface="Times New Roman" pitchFamily="18" charset="0"/>
              </a:rPr>
            </a:b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Ms. </a:t>
            </a:r>
            <a:r>
              <a:rPr lang="en-US" sz="2800" dirty="0" err="1" smtClean="0">
                <a:latin typeface="Times New Roman" pitchFamily="18" charset="0"/>
                <a:cs typeface="Times New Roman" pitchFamily="18" charset="0"/>
              </a:rPr>
              <a:t>Khyati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 Patel</a:t>
            </a:r>
            <a:br>
              <a:rPr lang="en-US" sz="2800" dirty="0" smtClean="0">
                <a:latin typeface="Times New Roman" pitchFamily="18" charset="0"/>
                <a:cs typeface="Times New Roman" pitchFamily="18" charset="0"/>
              </a:rPr>
            </a:b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Asst Prof. Computer Engineering</a:t>
            </a:r>
            <a:endParaRPr lang="en-US" sz="28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>
    <p:wheel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10" descr="Simulator Screen Shot 04-Apr-2016, 6.18.13 PM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14400" y="533400"/>
            <a:ext cx="3505200" cy="5353050"/>
          </a:xfrm>
          <a:prstGeom prst="rect">
            <a:avLst/>
          </a:prstGeom>
          <a:noFill/>
        </p:spPr>
      </p:pic>
      <p:pic>
        <p:nvPicPr>
          <p:cNvPr id="12289" name="Picture 11" descr="Simulator Screen Shot 04-Apr-2016, 6.18.41 PM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876800" y="533400"/>
            <a:ext cx="3505200" cy="5334000"/>
          </a:xfrm>
          <a:prstGeom prst="rect">
            <a:avLst/>
          </a:prstGeom>
          <a:noFill/>
        </p:spPr>
      </p:pic>
      <p:sp>
        <p:nvSpPr>
          <p:cNvPr id="12291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2292" name="Rectangle 4"/>
          <p:cNvSpPr>
            <a:spLocks noChangeArrowheads="1"/>
          </p:cNvSpPr>
          <p:nvPr/>
        </p:nvSpPr>
        <p:spPr bwMode="auto">
          <a:xfrm>
            <a:off x="0" y="78105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581400" y="0"/>
            <a:ext cx="15440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u="sng" dirty="0" smtClean="0"/>
              <a:t>LOGIN PAGE</a:t>
            </a:r>
            <a:endParaRPr lang="en-US" dirty="0"/>
          </a:p>
        </p:txBody>
      </p:sp>
    </p:spTree>
  </p:cSld>
  <p:clrMapOvr>
    <a:masterClrMapping/>
  </p:clrMapOvr>
  <p:transition>
    <p:wheel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7" name="Picture 13" descr="Simulator Screen Shot 04-Apr-2016, 6.19.08 PM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457200"/>
            <a:ext cx="3048000" cy="5181600"/>
          </a:xfrm>
          <a:prstGeom prst="rect">
            <a:avLst/>
          </a:prstGeom>
          <a:noFill/>
        </p:spPr>
      </p:pic>
      <p:pic>
        <p:nvPicPr>
          <p:cNvPr id="11266" name="Picture 14" descr="Simulator Screen Shot 04-Apr-2016, 6.20.28 PM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48000" y="457200"/>
            <a:ext cx="3048000" cy="5181600"/>
          </a:xfrm>
          <a:prstGeom prst="rect">
            <a:avLst/>
          </a:prstGeom>
          <a:noFill/>
        </p:spPr>
      </p:pic>
      <p:pic>
        <p:nvPicPr>
          <p:cNvPr id="11265" name="Picture 15" descr="Simulator Screen Shot 04-Apr-2016, 6.19.43 PM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096001" y="457200"/>
            <a:ext cx="3048000" cy="5133975"/>
          </a:xfrm>
          <a:prstGeom prst="rect">
            <a:avLst/>
          </a:prstGeom>
          <a:noFill/>
        </p:spPr>
      </p:pic>
      <p:sp>
        <p:nvSpPr>
          <p:cNvPr id="1126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269" name="Rectangle 5"/>
          <p:cNvSpPr>
            <a:spLocks noChangeArrowheads="1"/>
          </p:cNvSpPr>
          <p:nvPr/>
        </p:nvSpPr>
        <p:spPr bwMode="auto">
          <a:xfrm>
            <a:off x="0" y="432435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11270" name="Rectangle 6"/>
          <p:cNvSpPr>
            <a:spLocks noChangeArrowheads="1"/>
          </p:cNvSpPr>
          <p:nvPr/>
        </p:nvSpPr>
        <p:spPr bwMode="auto">
          <a:xfrm>
            <a:off x="0" y="815340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                </a:t>
            </a:r>
            <a:r>
              <a:rPr kumimoji="0" lang="en-US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                            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429000" y="0"/>
            <a:ext cx="25490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u="sng" dirty="0" smtClean="0"/>
              <a:t>REGISTRATION FORM</a:t>
            </a:r>
            <a:endParaRPr lang="en-US" dirty="0"/>
          </a:p>
        </p:txBody>
      </p:sp>
    </p:spTree>
  </p:cSld>
  <p:clrMapOvr>
    <a:masterClrMapping/>
  </p:clrMapOvr>
  <p:transition>
    <p:wheel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46" descr="Simulator Screen Shot 04-Apr-2016, 6.21.00 PM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5800" y="838200"/>
            <a:ext cx="3352800" cy="5486400"/>
          </a:xfrm>
          <a:prstGeom prst="rect">
            <a:avLst/>
          </a:prstGeom>
          <a:noFill/>
        </p:spPr>
      </p:pic>
      <p:pic>
        <p:nvPicPr>
          <p:cNvPr id="10241" name="Picture 45" descr="Simulator Screen Shot 04-Apr-2016, 6.21.08 PM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29200" y="838200"/>
            <a:ext cx="3352800" cy="5486400"/>
          </a:xfrm>
          <a:prstGeom prst="rect">
            <a:avLst/>
          </a:prstGeom>
          <a:noFill/>
        </p:spPr>
      </p:pic>
      <p:sp>
        <p:nvSpPr>
          <p:cNvPr id="10243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244" name="Rectangle 4"/>
          <p:cNvSpPr>
            <a:spLocks noChangeArrowheads="1"/>
          </p:cNvSpPr>
          <p:nvPr/>
        </p:nvSpPr>
        <p:spPr bwMode="auto">
          <a:xfrm>
            <a:off x="0" y="1099185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733800" y="228600"/>
            <a:ext cx="15103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u="sng" dirty="0" smtClean="0"/>
              <a:t>HOME PAGE</a:t>
            </a:r>
            <a:endParaRPr lang="en-US" dirty="0"/>
          </a:p>
        </p:txBody>
      </p:sp>
    </p:spTree>
  </p:cSld>
  <p:clrMapOvr>
    <a:masterClrMapping/>
  </p:clrMapOvr>
  <p:transition>
    <p:wheel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9" name="Picture 17" descr="Simulator Screen Shot 04-Apr-2016, 6.21.40 PM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457200"/>
            <a:ext cx="2971800" cy="4953000"/>
          </a:xfrm>
          <a:prstGeom prst="rect">
            <a:avLst/>
          </a:prstGeom>
          <a:noFill/>
        </p:spPr>
      </p:pic>
      <p:pic>
        <p:nvPicPr>
          <p:cNvPr id="9218" name="Picture 18" descr="Simulator Screen Shot 04-Apr-2016, 6.21.45 PM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971800" y="762000"/>
            <a:ext cx="2971800" cy="5105400"/>
          </a:xfrm>
          <a:prstGeom prst="rect">
            <a:avLst/>
          </a:prstGeom>
          <a:noFill/>
        </p:spPr>
      </p:pic>
      <p:pic>
        <p:nvPicPr>
          <p:cNvPr id="9217" name="Picture 26" descr="Simulator Screen Shot 04-Apr-2016, 6.26.23 PM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867400" y="1752600"/>
            <a:ext cx="3276600" cy="5105400"/>
          </a:xfrm>
          <a:prstGeom prst="rect">
            <a:avLst/>
          </a:prstGeom>
          <a:noFill/>
        </p:spPr>
      </p:pic>
      <p:sp>
        <p:nvSpPr>
          <p:cNvPr id="9220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221" name="Rectangle 5"/>
          <p:cNvSpPr>
            <a:spLocks noChangeArrowheads="1"/>
          </p:cNvSpPr>
          <p:nvPr/>
        </p:nvSpPr>
        <p:spPr bwMode="auto">
          <a:xfrm>
            <a:off x="0" y="451485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 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9222" name="Rectangle 6"/>
          <p:cNvSpPr>
            <a:spLocks noChangeArrowheads="1"/>
          </p:cNvSpPr>
          <p:nvPr/>
        </p:nvSpPr>
        <p:spPr bwMode="auto">
          <a:xfrm>
            <a:off x="0" y="847725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			 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9223" name="Rectangle 7"/>
          <p:cNvSpPr>
            <a:spLocks noChangeArrowheads="1"/>
          </p:cNvSpPr>
          <p:nvPr/>
        </p:nvSpPr>
        <p:spPr bwMode="auto">
          <a:xfrm>
            <a:off x="0" y="1285875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267200" y="228600"/>
            <a:ext cx="10262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u="sng" dirty="0" smtClean="0"/>
              <a:t>EVENTS</a:t>
            </a:r>
            <a:endParaRPr lang="en-US" dirty="0"/>
          </a:p>
        </p:txBody>
      </p:sp>
    </p:spTree>
  </p:cSld>
  <p:clrMapOvr>
    <a:masterClrMapping/>
  </p:clrMapOvr>
  <p:transition>
    <p:wheel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6" name="Picture 30" descr="Simulator Screen Shot 04-Apr-2016, 6.26.15 PM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914400"/>
            <a:ext cx="3810000" cy="5943600"/>
          </a:xfrm>
          <a:prstGeom prst="rect">
            <a:avLst/>
          </a:prstGeom>
          <a:noFill/>
        </p:spPr>
      </p:pic>
      <p:pic>
        <p:nvPicPr>
          <p:cNvPr id="8195" name="Picture 29" descr="Simulator Screen Shot 04-Apr-2016, 6.26.09 PM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257800" y="914400"/>
            <a:ext cx="3886200" cy="5943600"/>
          </a:xfrm>
          <a:prstGeom prst="rect">
            <a:avLst/>
          </a:prstGeom>
          <a:noFill/>
        </p:spPr>
      </p:pic>
      <p:sp>
        <p:nvSpPr>
          <p:cNvPr id="8197" name="Rectangle 5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581400" y="228600"/>
            <a:ext cx="18662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u="sng" dirty="0" smtClean="0"/>
              <a:t>OTHER EVENTS</a:t>
            </a:r>
            <a:endParaRPr lang="en-US" dirty="0"/>
          </a:p>
        </p:txBody>
      </p:sp>
    </p:spTree>
  </p:cSld>
  <p:clrMapOvr>
    <a:masterClrMapping/>
  </p:clrMapOvr>
  <p:transition>
    <p:wheel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8" descr="Simulator Screen Shot 04-Apr-2016, 6.26.02 PM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29200" y="685800"/>
            <a:ext cx="3657600" cy="5943600"/>
          </a:xfrm>
          <a:prstGeom prst="rect">
            <a:avLst/>
          </a:prstGeom>
          <a:noFill/>
        </p:spPr>
      </p:pic>
      <p:pic>
        <p:nvPicPr>
          <p:cNvPr id="3" name="Picture 27" descr="Simulator Screen Shot 04-Apr-2016, 6.25.51 PM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000" y="609600"/>
            <a:ext cx="3352800" cy="6019800"/>
          </a:xfrm>
          <a:prstGeom prst="rect">
            <a:avLst/>
          </a:prstGeom>
          <a:noFill/>
        </p:spPr>
      </p:pic>
      <p:sp>
        <p:nvSpPr>
          <p:cNvPr id="4" name="Rectangle 3"/>
          <p:cNvSpPr/>
          <p:nvPr/>
        </p:nvSpPr>
        <p:spPr>
          <a:xfrm>
            <a:off x="3581400" y="228600"/>
            <a:ext cx="18662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u="sng" dirty="0" smtClean="0"/>
              <a:t>OTHER EVENTS</a:t>
            </a:r>
            <a:endParaRPr lang="en-US" dirty="0"/>
          </a:p>
        </p:txBody>
      </p:sp>
    </p:spTree>
  </p:cSld>
  <p:clrMapOvr>
    <a:masterClrMapping/>
  </p:clrMapOvr>
  <p:transition>
    <p:wheel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:\Screenshot Finalll\Simulator Screen Shot 04-Apr-2016, 6.21.50 PM.png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3048000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6" name="Picture 22" descr="Simulator Screen Shot 04-Apr-2016, 6.21.56 PM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48000" y="685800"/>
            <a:ext cx="2819400" cy="5486400"/>
          </a:xfrm>
          <a:prstGeom prst="rect">
            <a:avLst/>
          </a:prstGeom>
          <a:noFill/>
        </p:spPr>
      </p:pic>
      <p:pic>
        <p:nvPicPr>
          <p:cNvPr id="6145" name="Picture 24" descr="Simulator Screen Shot 04-Apr-2016, 6.26.39 PM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867401" y="1219201"/>
            <a:ext cx="3276600" cy="5638800"/>
          </a:xfrm>
          <a:prstGeom prst="rect">
            <a:avLst/>
          </a:prstGeom>
          <a:noFill/>
        </p:spPr>
      </p:pic>
      <p:sp>
        <p:nvSpPr>
          <p:cNvPr id="6147" name="Rectangle 3"/>
          <p:cNvSpPr>
            <a:spLocks noChangeArrowheads="1"/>
          </p:cNvSpPr>
          <p:nvPr/>
        </p:nvSpPr>
        <p:spPr bwMode="auto">
          <a:xfrm>
            <a:off x="3235010" y="0"/>
            <a:ext cx="590899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b="1" u="sng" dirty="0" smtClean="0"/>
              <a:t>PREDEFINED PACKAGE AND CUSTOMIZED PACKAGE</a:t>
            </a:r>
            <a:endParaRPr lang="en-US" dirty="0"/>
          </a:p>
        </p:txBody>
      </p:sp>
      <p:sp>
        <p:nvSpPr>
          <p:cNvPr id="6148" name="Rectangle 4"/>
          <p:cNvSpPr>
            <a:spLocks noChangeArrowheads="1"/>
          </p:cNvSpPr>
          <p:nvPr/>
        </p:nvSpPr>
        <p:spPr bwMode="auto">
          <a:xfrm>
            <a:off x="0" y="794385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</p:spTree>
  </p:cSld>
  <p:clrMapOvr>
    <a:masterClrMapping/>
  </p:clrMapOvr>
  <p:transition>
    <p:wheel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3" descr="Simulator Screen Shot 04-Apr-2016, 6.22.31 PM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457200"/>
            <a:ext cx="2971800" cy="4648200"/>
          </a:xfrm>
          <a:prstGeom prst="rect">
            <a:avLst/>
          </a:prstGeom>
          <a:noFill/>
        </p:spPr>
      </p:pic>
      <p:pic>
        <p:nvPicPr>
          <p:cNvPr id="5122" name="Picture 34" descr="Simulator Screen Shot 04-Apr-2016, 6.23.21 PM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971800" y="1524000"/>
            <a:ext cx="3076575" cy="4648200"/>
          </a:xfrm>
          <a:prstGeom prst="rect">
            <a:avLst/>
          </a:prstGeom>
          <a:noFill/>
        </p:spPr>
      </p:pic>
      <p:pic>
        <p:nvPicPr>
          <p:cNvPr id="5121" name="Picture 36" descr="Simulator Screen Shot 04-Apr-2016, 6.23.56 PM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019799" y="1981200"/>
            <a:ext cx="3124201" cy="4876800"/>
          </a:xfrm>
          <a:prstGeom prst="rect">
            <a:avLst/>
          </a:prstGeom>
          <a:noFill/>
        </p:spPr>
      </p:pic>
      <p:sp>
        <p:nvSpPr>
          <p:cNvPr id="5124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125" name="Rectangle 5"/>
          <p:cNvSpPr>
            <a:spLocks noChangeArrowheads="1"/>
          </p:cNvSpPr>
          <p:nvPr/>
        </p:nvSpPr>
        <p:spPr bwMode="auto">
          <a:xfrm>
            <a:off x="0" y="42291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5126" name="Rectangle 6"/>
          <p:cNvSpPr>
            <a:spLocks noChangeArrowheads="1"/>
          </p:cNvSpPr>
          <p:nvPr/>
        </p:nvSpPr>
        <p:spPr bwMode="auto">
          <a:xfrm>
            <a:off x="0" y="795337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        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724400" y="381000"/>
            <a:ext cx="24208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u="sng" dirty="0" smtClean="0"/>
              <a:t>USER INFORMATION</a:t>
            </a:r>
            <a:endParaRPr lang="en-US" dirty="0"/>
          </a:p>
        </p:txBody>
      </p:sp>
    </p:spTree>
  </p:cSld>
  <p:clrMapOvr>
    <a:masterClrMapping/>
  </p:clrMapOvr>
  <p:transition>
    <p:wheel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32" descr="Simulator Screen Shot 04-Apr-2016, 6.24.10 PM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9600" y="990600"/>
            <a:ext cx="3657600" cy="5562600"/>
          </a:xfrm>
          <a:prstGeom prst="rect">
            <a:avLst/>
          </a:prstGeom>
          <a:noFill/>
        </p:spPr>
      </p:pic>
      <p:pic>
        <p:nvPicPr>
          <p:cNvPr id="4097" name="Picture 38" descr="Simulator Screen Shot 04-Apr-2016, 6.24.18 PM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24401" y="990600"/>
            <a:ext cx="3886200" cy="5486400"/>
          </a:xfrm>
          <a:prstGeom prst="rect">
            <a:avLst/>
          </a:prstGeom>
          <a:noFill/>
        </p:spPr>
      </p:pic>
      <p:sp>
        <p:nvSpPr>
          <p:cNvPr id="4099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100" name="Rectangle 4"/>
          <p:cNvSpPr>
            <a:spLocks noChangeArrowheads="1"/>
          </p:cNvSpPr>
          <p:nvPr/>
        </p:nvSpPr>
        <p:spPr bwMode="auto">
          <a:xfrm>
            <a:off x="0" y="523875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	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4101" name="Rectangle 5"/>
          <p:cNvSpPr>
            <a:spLocks noChangeArrowheads="1"/>
          </p:cNvSpPr>
          <p:nvPr/>
        </p:nvSpPr>
        <p:spPr bwMode="auto">
          <a:xfrm>
            <a:off x="0" y="104775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581400" y="228600"/>
            <a:ext cx="19255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u="sng" dirty="0" smtClean="0"/>
              <a:t>ORDER RECEIPT</a:t>
            </a:r>
            <a:endParaRPr lang="en-US" dirty="0"/>
          </a:p>
        </p:txBody>
      </p:sp>
    </p:spTree>
  </p:cSld>
  <p:clrMapOvr>
    <a:masterClrMapping/>
  </p:clrMapOvr>
  <p:transition>
    <p:wheel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42" descr="Simulator Screen Shot 04-Apr-2016, 6.25.30 PM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3048000" cy="5257800"/>
          </a:xfrm>
          <a:prstGeom prst="rect">
            <a:avLst/>
          </a:prstGeom>
          <a:noFill/>
        </p:spPr>
      </p:pic>
      <p:pic>
        <p:nvPicPr>
          <p:cNvPr id="3074" name="Picture 41" descr="Simulator Screen Shot 04-Apr-2016, 6.25.01 PM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48000" y="990600"/>
            <a:ext cx="3076575" cy="5105400"/>
          </a:xfrm>
          <a:prstGeom prst="rect">
            <a:avLst/>
          </a:prstGeom>
          <a:noFill/>
        </p:spPr>
      </p:pic>
      <p:pic>
        <p:nvPicPr>
          <p:cNvPr id="3073" name="Picture 40" descr="Simulator Screen Shot 04-Apr-2016, 6.24.28 PM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096001" y="1752600"/>
            <a:ext cx="3048000" cy="5105400"/>
          </a:xfrm>
          <a:prstGeom prst="rect">
            <a:avLst/>
          </a:prstGeom>
          <a:noFill/>
        </p:spPr>
      </p:pic>
      <p:sp>
        <p:nvSpPr>
          <p:cNvPr id="307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077" name="Rectangle 5"/>
          <p:cNvSpPr>
            <a:spLocks noChangeArrowheads="1"/>
          </p:cNvSpPr>
          <p:nvPr/>
        </p:nvSpPr>
        <p:spPr bwMode="auto">
          <a:xfrm>
            <a:off x="0" y="826770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3078" name="Rectangle 6"/>
          <p:cNvSpPr>
            <a:spLocks noChangeArrowheads="1"/>
          </p:cNvSpPr>
          <p:nvPr/>
        </p:nvSpPr>
        <p:spPr bwMode="auto">
          <a:xfrm>
            <a:off x="0" y="1278255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867400" y="228600"/>
            <a:ext cx="12554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u="sng" dirty="0" smtClean="0"/>
              <a:t>PAYMENT</a:t>
            </a:r>
            <a:endParaRPr lang="en-US" dirty="0"/>
          </a:p>
        </p:txBody>
      </p:sp>
    </p:spTree>
  </p:cSld>
  <p:clrMapOvr>
    <a:masterClrMapping/>
  </p:clrMapOvr>
  <p:transition>
    <p:whee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2133600"/>
            <a:ext cx="7620000" cy="4221960"/>
          </a:xfrm>
        </p:spPr>
        <p:txBody>
          <a:bodyPr>
            <a:normAutofit/>
          </a:bodyPr>
          <a:lstStyle/>
          <a:p>
            <a:pPr>
              <a:buBlip>
                <a:blip r:embed="rId2"/>
              </a:buBlip>
            </a:pPr>
            <a:r>
              <a:rPr lang="en-US" sz="2000" dirty="0" smtClean="0"/>
              <a:t>iOS is a mobile operating system created and developed by Apple Inc. and distributed exclusively for apple hardware.</a:t>
            </a:r>
          </a:p>
          <a:p>
            <a:pPr>
              <a:buNone/>
            </a:pPr>
            <a:endParaRPr lang="en-US" sz="2000" dirty="0" smtClean="0"/>
          </a:p>
          <a:p>
            <a:pPr>
              <a:buBlip>
                <a:blip r:embed="rId2"/>
              </a:buBlip>
            </a:pPr>
            <a:r>
              <a:rPr lang="en-US" sz="2000" dirty="0" smtClean="0"/>
              <a:t>It not only manages power efficiently but also delivers outstanding battery life. iOS even ensures that performance and battery life don’t suffer even if you are multitasking.</a:t>
            </a:r>
          </a:p>
          <a:p>
            <a:pPr>
              <a:buNone/>
            </a:pPr>
            <a:endParaRPr lang="en-US" sz="2000" dirty="0" smtClean="0"/>
          </a:p>
          <a:p>
            <a:pPr>
              <a:buBlip>
                <a:blip r:embed="rId2"/>
              </a:buBlip>
            </a:pPr>
            <a:r>
              <a:rPr lang="en-US" sz="2000" dirty="0" err="1" smtClean="0"/>
              <a:t>iPhone</a:t>
            </a:r>
            <a:r>
              <a:rPr lang="en-US" sz="2000" dirty="0" smtClean="0"/>
              <a:t> and iOS are made to be used around the world. The user interface is localized into over 30 languages, and you can easily switch between them.</a:t>
            </a:r>
            <a:endParaRPr lang="en-US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19400" y="274638"/>
            <a:ext cx="5867400" cy="1143000"/>
          </a:xfrm>
        </p:spPr>
        <p:txBody>
          <a:bodyPr/>
          <a:lstStyle/>
          <a:p>
            <a:pPr algn="ctr"/>
            <a:r>
              <a:rPr lang="en-US" u="sng" dirty="0" smtClean="0">
                <a:latin typeface="Times New Roman" pitchFamily="18" charset="0"/>
                <a:cs typeface="Times New Roman" pitchFamily="18" charset="0"/>
              </a:rPr>
              <a:t>INTRODUCTION</a:t>
            </a:r>
            <a:endParaRPr lang="en-US" u="sng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3" descr="ios.bmp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28600"/>
            <a:ext cx="2057400" cy="1524000"/>
          </a:xfrm>
          <a:prstGeom prst="rect">
            <a:avLst/>
          </a:prstGeom>
        </p:spPr>
      </p:pic>
    </p:spTree>
  </p:cSld>
  <p:clrMapOvr>
    <a:masterClrMapping/>
  </p:clrMapOvr>
  <p:transition>
    <p:whee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allAtOnce"/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44" descr="Simulator Screen Shot 04-Apr-2016, 6.42.16 PM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38200" y="609600"/>
            <a:ext cx="3429000" cy="5791200"/>
          </a:xfrm>
          <a:prstGeom prst="rect">
            <a:avLst/>
          </a:prstGeom>
          <a:noFill/>
        </p:spPr>
      </p:pic>
      <p:pic>
        <p:nvPicPr>
          <p:cNvPr id="2049" name="Picture 43" descr="Simulator Screen Shot 04-Apr-2016, 6.43.23 PM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24400" y="609600"/>
            <a:ext cx="3609975" cy="5867400"/>
          </a:xfrm>
          <a:prstGeom prst="rect">
            <a:avLst/>
          </a:prstGeom>
          <a:noFill/>
        </p:spPr>
      </p:pic>
      <p:sp>
        <p:nvSpPr>
          <p:cNvPr id="2051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052" name="Rectangle 4"/>
          <p:cNvSpPr>
            <a:spLocks noChangeArrowheads="1"/>
          </p:cNvSpPr>
          <p:nvPr/>
        </p:nvSpPr>
        <p:spPr bwMode="auto">
          <a:xfrm>
            <a:off x="0" y="747712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429000" y="0"/>
            <a:ext cx="24320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u="sng" dirty="0" smtClean="0"/>
              <a:t>FORGOT PASSWORD</a:t>
            </a:r>
            <a:endParaRPr lang="en-US" dirty="0"/>
          </a:p>
        </p:txBody>
      </p:sp>
    </p:spTree>
  </p:cSld>
  <p:clrMapOvr>
    <a:masterClrMapping/>
  </p:clrMapOvr>
  <p:transition>
    <p:wheel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50" descr="Simulator Screen Shot 04-Apr-2016, 6.21.16 PM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9600" y="685800"/>
            <a:ext cx="3581400" cy="5791200"/>
          </a:xfrm>
          <a:prstGeom prst="rect">
            <a:avLst/>
          </a:prstGeom>
          <a:noFill/>
        </p:spPr>
      </p:pic>
      <p:pic>
        <p:nvPicPr>
          <p:cNvPr id="1025" name="Picture 48" descr="Simulator Screen Shot 04-Apr-2016, 6.21.24 PM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800600" y="685800"/>
            <a:ext cx="3581400" cy="5791200"/>
          </a:xfrm>
          <a:prstGeom prst="rect">
            <a:avLst/>
          </a:prstGeom>
          <a:noFill/>
        </p:spPr>
      </p:pic>
      <p:sp>
        <p:nvSpPr>
          <p:cNvPr id="1027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28" name="Rectangle 4"/>
          <p:cNvSpPr>
            <a:spLocks noChangeArrowheads="1"/>
          </p:cNvSpPr>
          <p:nvPr/>
        </p:nvSpPr>
        <p:spPr bwMode="auto">
          <a:xfrm>
            <a:off x="0" y="714375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895600" y="228600"/>
            <a:ext cx="34499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u="sng" dirty="0" smtClean="0"/>
              <a:t>ABOUT US AND CONTACT US</a:t>
            </a:r>
            <a:endParaRPr lang="en-US" dirty="0"/>
          </a:p>
        </p:txBody>
      </p:sp>
    </p:spTree>
  </p:cSld>
  <p:clrMapOvr>
    <a:masterClrMapping/>
  </p:clrMapOvr>
  <p:transition>
    <p:wheel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:\Screenshot Finalll\Simulator Screen Shot 04-Apr-2016, 6.21.31 PM.png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743200" y="762000"/>
            <a:ext cx="3962400" cy="609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/>
          <p:cNvSpPr/>
          <p:nvPr/>
        </p:nvSpPr>
        <p:spPr>
          <a:xfrm>
            <a:off x="4267200" y="228600"/>
            <a:ext cx="11721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u="sng" dirty="0" smtClean="0"/>
              <a:t>GALLERY</a:t>
            </a:r>
            <a:endParaRPr lang="en-US" dirty="0"/>
          </a:p>
        </p:txBody>
      </p:sp>
    </p:spTree>
  </p:cSld>
  <p:clrMapOvr>
    <a:masterClrMapping/>
  </p:clrMapOvr>
  <p:transition>
    <p:wheel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40" name="Picture 52" descr="Simulator Screen Shot 04-Apr-2016, 6.40.38 PM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457200"/>
            <a:ext cx="2971800" cy="5105400"/>
          </a:xfrm>
          <a:prstGeom prst="rect">
            <a:avLst/>
          </a:prstGeom>
          <a:noFill/>
        </p:spPr>
      </p:pic>
      <p:pic>
        <p:nvPicPr>
          <p:cNvPr id="39938" name="Picture 54" descr="Simulator Screen Shot 04-Apr-2016, 6.41.38 PM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971800" y="838200"/>
            <a:ext cx="2971800" cy="5715000"/>
          </a:xfrm>
          <a:prstGeom prst="rect">
            <a:avLst/>
          </a:prstGeom>
          <a:noFill/>
        </p:spPr>
      </p:pic>
      <p:pic>
        <p:nvPicPr>
          <p:cNvPr id="39937" name="Picture 51" descr="Simulator Screen Shot 04-Apr-2016, 6.41.57 PM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943600" y="1143000"/>
            <a:ext cx="3200400" cy="5715000"/>
          </a:xfrm>
          <a:prstGeom prst="rect">
            <a:avLst/>
          </a:prstGeom>
          <a:noFill/>
        </p:spPr>
      </p:pic>
      <p:sp>
        <p:nvSpPr>
          <p:cNvPr id="39941" name="Rectangle 5"/>
          <p:cNvSpPr>
            <a:spLocks noChangeArrowheads="1"/>
          </p:cNvSpPr>
          <p:nvPr/>
        </p:nvSpPr>
        <p:spPr bwMode="auto">
          <a:xfrm>
            <a:off x="3886200" y="228600"/>
            <a:ext cx="133402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u="sng" dirty="0" smtClean="0"/>
              <a:t>FEEDBACK</a:t>
            </a:r>
            <a:endParaRPr lang="en-US" dirty="0"/>
          </a:p>
        </p:txBody>
      </p:sp>
      <p:sp>
        <p:nvSpPr>
          <p:cNvPr id="39942" name="Rectangle 6"/>
          <p:cNvSpPr>
            <a:spLocks noChangeArrowheads="1"/>
          </p:cNvSpPr>
          <p:nvPr/>
        </p:nvSpPr>
        <p:spPr bwMode="auto">
          <a:xfrm>
            <a:off x="0" y="774382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39943" name="Rectangle 7"/>
          <p:cNvSpPr>
            <a:spLocks noChangeArrowheads="1"/>
          </p:cNvSpPr>
          <p:nvPr/>
        </p:nvSpPr>
        <p:spPr bwMode="auto">
          <a:xfrm>
            <a:off x="0" y="1544002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</p:spTree>
  </p:cSld>
  <p:clrMapOvr>
    <a:masterClrMapping/>
  </p:clrMapOvr>
  <p:transition>
    <p:wheel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5" name="Picture 7" descr="Simulator Screen Shot 12-Apr-2016, 7.14.08 PM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457200"/>
            <a:ext cx="3200400" cy="5029200"/>
          </a:xfrm>
          <a:prstGeom prst="rect">
            <a:avLst/>
          </a:prstGeom>
          <a:noFill/>
        </p:spPr>
      </p:pic>
      <p:pic>
        <p:nvPicPr>
          <p:cNvPr id="38914" name="Picture 6" descr="Simulator Screen Shot 12-Apr-2016, 7.13.59 PM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124200" y="990600"/>
            <a:ext cx="3086100" cy="5410200"/>
          </a:xfrm>
          <a:prstGeom prst="rect">
            <a:avLst/>
          </a:prstGeom>
          <a:noFill/>
        </p:spPr>
      </p:pic>
      <p:pic>
        <p:nvPicPr>
          <p:cNvPr id="38913" name="Picture 5" descr="Simulator Screen Shot 13-Apr-2016, 7.03.41 PM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172201" y="1371600"/>
            <a:ext cx="2971800" cy="5486400"/>
          </a:xfrm>
          <a:prstGeom prst="rect">
            <a:avLst/>
          </a:prstGeom>
          <a:noFill/>
        </p:spPr>
      </p:pic>
      <p:sp>
        <p:nvSpPr>
          <p:cNvPr id="3891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8917" name="Rectangle 5"/>
          <p:cNvSpPr>
            <a:spLocks noChangeArrowheads="1"/>
          </p:cNvSpPr>
          <p:nvPr/>
        </p:nvSpPr>
        <p:spPr bwMode="auto">
          <a:xfrm>
            <a:off x="0" y="874395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     </a:t>
            </a:r>
            <a:endParaRPr kumimoji="0" lang="en-US" sz="11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                                        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953000" y="381000"/>
            <a:ext cx="13692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u="sng" dirty="0" smtClean="0"/>
              <a:t>LOCATION</a:t>
            </a:r>
            <a:endParaRPr lang="en-US" dirty="0"/>
          </a:p>
        </p:txBody>
      </p:sp>
    </p:spTree>
  </p:cSld>
  <p:clrMapOvr>
    <a:masterClrMapping/>
  </p:clrMapOvr>
  <p:transition>
    <p:wheel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10" descr="Simulator Screen Shot 12-Apr-2016, 7.09.51 PM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9600" y="609600"/>
            <a:ext cx="3962400" cy="6019800"/>
          </a:xfrm>
          <a:prstGeom prst="rect">
            <a:avLst/>
          </a:prstGeom>
          <a:noFill/>
        </p:spPr>
      </p:pic>
      <p:pic>
        <p:nvPicPr>
          <p:cNvPr id="43009" name="Picture 11" descr="Simulator Screen Shot 12-Apr-2016, 7.10.01 PM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24400" y="609600"/>
            <a:ext cx="3962400" cy="5943600"/>
          </a:xfrm>
          <a:prstGeom prst="rect">
            <a:avLst/>
          </a:prstGeom>
          <a:noFill/>
        </p:spPr>
      </p:pic>
      <p:sp>
        <p:nvSpPr>
          <p:cNvPr id="43011" name="Rectangle 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581400" y="0"/>
            <a:ext cx="19255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u="sng" dirty="0" smtClean="0"/>
              <a:t>CANCEL ORDER</a:t>
            </a:r>
            <a:endParaRPr lang="en-US" dirty="0"/>
          </a:p>
        </p:txBody>
      </p:sp>
    </p:spTree>
  </p:cSld>
  <p:clrMapOvr>
    <a:masterClrMapping/>
  </p:clrMapOvr>
  <p:transition>
    <p:wheel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733800" y="0"/>
            <a:ext cx="19255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u="sng" dirty="0" smtClean="0"/>
              <a:t>CANCEL ORDER</a:t>
            </a:r>
            <a:endParaRPr lang="en-US" dirty="0"/>
          </a:p>
        </p:txBody>
      </p:sp>
      <p:pic>
        <p:nvPicPr>
          <p:cNvPr id="41986" name="Picture 12" descr="Simulator Screen Shot 12-Apr-2016, 7.10.05 PM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9600" y="685800"/>
            <a:ext cx="3562350" cy="5562600"/>
          </a:xfrm>
          <a:prstGeom prst="rect">
            <a:avLst/>
          </a:prstGeom>
          <a:noFill/>
        </p:spPr>
      </p:pic>
      <p:pic>
        <p:nvPicPr>
          <p:cNvPr id="41985" name="Picture 9" descr="Simulator Screen Shot 12-Apr-2016, 7.10.14 PM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257800" y="685800"/>
            <a:ext cx="3562350" cy="5562600"/>
          </a:xfrm>
          <a:prstGeom prst="rect">
            <a:avLst/>
          </a:prstGeom>
          <a:noFill/>
        </p:spPr>
      </p:pic>
      <p:sp>
        <p:nvSpPr>
          <p:cNvPr id="41987" name="Rectangle 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</p:cSld>
  <p:clrMapOvr>
    <a:masterClrMapping/>
  </p:clrMapOvr>
  <p:transition>
    <p:wheel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Rectangle 1"/>
          <p:cNvSpPr>
            <a:spLocks noChangeArrowheads="1"/>
          </p:cNvSpPr>
          <p:nvPr/>
        </p:nvSpPr>
        <p:spPr bwMode="auto">
          <a:xfrm>
            <a:off x="381000" y="609600"/>
            <a:ext cx="8458200" cy="5078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sng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CONCLUSION</a:t>
            </a: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Calibri" pitchFamily="34" charset="0"/>
              <a:cs typeface="Times New Roman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2000" dirty="0" smtClean="0">
              <a:latin typeface="Times New Roman" pitchFamily="18" charset="0"/>
              <a:ea typeface="Calibri" pitchFamily="34" charset="0"/>
              <a:cs typeface="Times New Roman" pitchFamily="18" charset="0"/>
            </a:endParaRPr>
          </a:p>
          <a:p>
            <a:r>
              <a:rPr lang="en-US" sz="2000" dirty="0" smtClean="0"/>
              <a:t>This application is very useful for the users who are going to arrange a wedding, reception, birthday party, graduation party, corporate party, Get-together. User need not approach the caterers at his office instead users can see the food item and order a predefined package or customize their own package. </a:t>
            </a:r>
          </a:p>
          <a:p>
            <a:endParaRPr lang="en-US" sz="2000" dirty="0" smtClean="0"/>
          </a:p>
          <a:p>
            <a:pPr lvl="0">
              <a:buFont typeface="Wingdings" pitchFamily="2" charset="2"/>
              <a:buChar char="Ø"/>
            </a:pPr>
            <a:r>
              <a:rPr lang="en-US" sz="2000" dirty="0" smtClean="0"/>
              <a:t>User can view two predefined packages- Gold and Silver. </a:t>
            </a:r>
          </a:p>
          <a:p>
            <a:pPr lvl="0">
              <a:buFont typeface="Wingdings" pitchFamily="2" charset="2"/>
              <a:buChar char="Ø"/>
            </a:pPr>
            <a:r>
              <a:rPr lang="en-US" sz="2000" dirty="0" smtClean="0"/>
              <a:t>There is a customize package.</a:t>
            </a:r>
          </a:p>
          <a:p>
            <a:pPr lvl="0">
              <a:buFont typeface="Wingdings" pitchFamily="2" charset="2"/>
              <a:buChar char="Ø"/>
            </a:pPr>
            <a:r>
              <a:rPr lang="en-US" sz="2000" dirty="0" smtClean="0"/>
              <a:t>Users can give feedback.</a:t>
            </a:r>
          </a:p>
          <a:p>
            <a:pPr lvl="0">
              <a:buFont typeface="Wingdings" pitchFamily="2" charset="2"/>
              <a:buChar char="Ø"/>
            </a:pPr>
            <a:r>
              <a:rPr lang="en-US" sz="2000" dirty="0" smtClean="0"/>
              <a:t>Users can cancel their previous order.</a:t>
            </a:r>
            <a:endParaRPr lang="en-US" sz="2000" smtClean="0"/>
          </a:p>
          <a:p>
            <a:pPr lvl="0"/>
            <a:endParaRPr lang="en-US" sz="2000" dirty="0" smtClean="0"/>
          </a:p>
          <a:p>
            <a:r>
              <a:rPr lang="en-US" sz="2000" dirty="0" smtClean="0"/>
              <a:t>Hence this application is very useful for catering food requirements in various events.</a:t>
            </a:r>
            <a:endParaRPr lang="en-US" sz="2000" dirty="0"/>
          </a:p>
        </p:txBody>
      </p:sp>
    </p:spTree>
  </p:cSld>
  <p:clrMapOvr>
    <a:masterClrMapping/>
  </p:clrMapOvr>
  <p:transition>
    <p:wheel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1"/>
          <p:cNvSpPr>
            <a:spLocks noChangeArrowheads="1"/>
          </p:cNvSpPr>
          <p:nvPr/>
        </p:nvSpPr>
        <p:spPr bwMode="auto">
          <a:xfrm>
            <a:off x="457200" y="457200"/>
            <a:ext cx="8305800" cy="39703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sng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REFERENCE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2400" b="1" u="sng" dirty="0" smtClean="0">
              <a:latin typeface="Times New Roman" pitchFamily="18" charset="0"/>
              <a:cs typeface="Times New Roman" pitchFamily="18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  <a:hlinkClick r:id="rId2"/>
              </a:rPr>
              <a:t>www.digitalcarryout.com</a:t>
            </a:r>
            <a:endParaRPr kumimoji="0" 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Calibri" pitchFamily="34" charset="0"/>
              <a:cs typeface="Times New Roman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  <a:hlinkClick r:id="rId3"/>
              </a:rPr>
              <a:t>www.cateringsystems.co.uk/</a:t>
            </a:r>
            <a:endParaRPr kumimoji="0" 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Calibri" pitchFamily="34" charset="0"/>
              <a:cs typeface="Times New Roman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Fundamentals of Software Engineering by </a:t>
            </a:r>
            <a:r>
              <a:rPr kumimoji="0" lang="en-US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Rajib</a:t>
            </a: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Mall, 3</a:t>
            </a:r>
            <a:r>
              <a:rPr kumimoji="0" lang="en-US" b="0" i="0" u="none" strike="noStrike" cap="none" normalizeH="0" baseline="3000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rd</a:t>
            </a: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edition.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iOS</a:t>
            </a: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Programming: The Big Nerd Ranch Guide (4h edition) by Conway, </a:t>
            </a:r>
            <a:r>
              <a:rPr kumimoji="0" lang="en-US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Hillegass</a:t>
            </a: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</a:t>
            </a:r>
            <a:endParaRPr kumimoji="0" 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&amp; </a:t>
            </a:r>
            <a:r>
              <a:rPr kumimoji="0" lang="en-US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Keur</a:t>
            </a: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iOS</a:t>
            </a: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7 Programming Fundamentals by </a:t>
            </a:r>
            <a:r>
              <a:rPr kumimoji="0" lang="en-US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Neuberg</a:t>
            </a: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.</a:t>
            </a:r>
            <a:endParaRPr kumimoji="0" 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</p:spTree>
  </p:cSld>
  <p:clrMapOvr>
    <a:masterClrMapping/>
  </p:clrMapOvr>
  <p:transition>
    <p:wheel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09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00001" y="128174"/>
            <a:ext cx="3827520" cy="183043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>
          <a:xfrm>
            <a:off x="456481" y="313953"/>
            <a:ext cx="4344119" cy="1061392"/>
          </a:xfrm>
          <a:ln/>
        </p:spPr>
        <p:txBody>
          <a:bodyPr>
            <a:noAutofit/>
          </a:bodyPr>
          <a:lstStyle/>
          <a:p>
            <a:pPr>
              <a:tabLst>
                <a:tab pos="0" algn="l"/>
                <a:tab pos="406086" algn="l"/>
                <a:tab pos="813612" algn="l"/>
                <a:tab pos="1221138" algn="l"/>
                <a:tab pos="1628664" algn="l"/>
                <a:tab pos="2036190" algn="l"/>
                <a:tab pos="2443717" algn="l"/>
                <a:tab pos="2851242" algn="l"/>
                <a:tab pos="3258769" algn="l"/>
                <a:tab pos="3666294" algn="l"/>
                <a:tab pos="4073821" algn="l"/>
                <a:tab pos="4481346" algn="l"/>
                <a:tab pos="4888873" algn="l"/>
                <a:tab pos="5296398" algn="l"/>
                <a:tab pos="5703925" algn="l"/>
                <a:tab pos="6111450" algn="l"/>
                <a:tab pos="6518977" algn="l"/>
                <a:tab pos="6926502" algn="l"/>
                <a:tab pos="7334029" algn="l"/>
                <a:tab pos="7741554" algn="l"/>
                <a:tab pos="8149081" algn="l"/>
              </a:tabLst>
            </a:pPr>
            <a:r>
              <a:rPr lang="en-IN" dirty="0">
                <a:latin typeface="Century Schoolbook L" pitchFamily="16" charset="0"/>
              </a:rPr>
              <a:t>We make your event</a:t>
            </a:r>
          </a:p>
        </p:txBody>
      </p:sp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22720" y="1241411"/>
            <a:ext cx="8000640" cy="555178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</p:spTree>
  </p:cSld>
  <p:clrMapOvr>
    <a:masterClrMapping/>
  </p:clrMapOvr>
  <p:transition spd="med" advTm="2048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0" y="1447800"/>
            <a:ext cx="2846224" cy="452596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020762"/>
          </a:xfrm>
        </p:spPr>
        <p:txBody>
          <a:bodyPr>
            <a:normAutofit/>
          </a:bodyPr>
          <a:lstStyle/>
          <a:p>
            <a:pPr algn="ctr"/>
            <a:r>
              <a:rPr lang="en-US" u="sng" dirty="0" smtClean="0">
                <a:latin typeface="Algerian" pitchFamily="82" charset="0"/>
                <a:cs typeface="Times New Roman" pitchFamily="18" charset="0"/>
              </a:rPr>
              <a:t>E- Fiesta</a:t>
            </a:r>
            <a:endParaRPr lang="en-US" u="sng" dirty="0">
              <a:latin typeface="Algerian" pitchFamily="82" charset="0"/>
              <a:cs typeface="Times New Roman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048000" y="1447800"/>
            <a:ext cx="6096000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sz="2800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This </a:t>
            </a:r>
            <a:r>
              <a:rPr lang="en-US" sz="2800" dirty="0" err="1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iphone</a:t>
            </a:r>
            <a:r>
              <a:rPr lang="en-US" sz="2800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application is very useful to the users who are going to arrange a party, marriage, birthday celebration, reception etc. 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endParaRPr lang="en-US" sz="2800" dirty="0" smtClean="0">
              <a:latin typeface="Times New Roman" pitchFamily="18" charset="0"/>
              <a:ea typeface="Times New Roman" pitchFamily="18" charset="0"/>
              <a:cs typeface="Times New Roman" pitchFamily="18" charset="0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sz="2800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User need not approach the caterers at his office. Instead, users can see the food items and make a package of food items.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sz="2800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sz="2800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This app is also useful to determine the total cost with number of guests.</a:t>
            </a:r>
            <a:endParaRPr lang="en-US" sz="2800" dirty="0" smtClean="0">
              <a:latin typeface="Arial" pitchFamily="34" charset="0"/>
            </a:endParaRPr>
          </a:p>
        </p:txBody>
      </p:sp>
    </p:spTree>
  </p:cSld>
  <p:clrMapOvr>
    <a:masterClrMapping/>
  </p:clrMapOvr>
  <p:transition>
    <p:wheel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562600" y="3886201"/>
            <a:ext cx="259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Thank You</a:t>
            </a: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="" xmlns:a14="http://schemas.microsoft.com/office/drawing/2010/main">
                  <a14:imgLayer r:embed="rId9">
                    <a14:imgEffect>
                      <a14:backgroundRemoval t="31250" b="57833" l="43750" r="57708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8600"/>
            <a:ext cx="9144000" cy="6629400"/>
          </a:xfrm>
          <a:prstGeom prst="rect">
            <a:avLst/>
          </a:prstGeom>
          <a:effectLst>
            <a:outerShdw blurRad="50800" dist="50800" dir="5400000" sx="1000" sy="1000" algn="ctr" rotWithShape="0">
              <a:srgbClr val="000000">
                <a:alpha val="97000"/>
              </a:srgbClr>
            </a:outerShdw>
            <a:reflection stA="93000" endPos="6000" dist="50800" dir="5400000" sy="-100000" algn="bl" rotWithShape="0"/>
          </a:effectLst>
        </p:spPr>
      </p:pic>
    </p:spTree>
    <p:extLst>
      <p:ext uri="{BB962C8B-B14F-4D97-AF65-F5344CB8AC3E}">
        <p14:creationId xmlns="" xmlns:p14="http://schemas.microsoft.com/office/powerpoint/2010/main" val="2726812895"/>
      </p:ext>
    </p:extLst>
  </p:cSld>
  <p:clrMapOvr>
    <a:masterClrMapping/>
  </p:clrMapOvr>
  <p:transition>
    <p:wheel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864291"/>
          </a:xfrm>
        </p:spPr>
        <p:txBody>
          <a:bodyPr>
            <a:normAutofit/>
          </a:bodyPr>
          <a:lstStyle/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sz="2800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The main objective of this application is to ease the catering need of the customers in various events and celebrations.</a:t>
            </a: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sz="2800" dirty="0" smtClean="0">
              <a:latin typeface="Times New Roman" pitchFamily="18" charset="0"/>
              <a:ea typeface="Times New Roman" pitchFamily="18" charset="0"/>
              <a:cs typeface="Times New Roman" pitchFamily="18" charset="0"/>
            </a:endParaRP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</a:pPr>
            <a:r>
              <a:rPr lang="en-US" sz="2800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  User can see predefined packages- Silver and Gold      and order that.</a:t>
            </a:r>
            <a:endParaRPr lang="en-US" sz="2800" dirty="0" smtClean="0">
              <a:latin typeface="Times New Roman" pitchFamily="18" charset="0"/>
              <a:cs typeface="Times New Roman" pitchFamily="18" charset="0"/>
            </a:endParaRP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</a:pPr>
            <a:r>
              <a:rPr lang="en-US" sz="2800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Customization of the package wherein users can decide a package.</a:t>
            </a:r>
            <a:endParaRPr lang="en-US" sz="2800" dirty="0" smtClean="0">
              <a:latin typeface="Times New Roman" pitchFamily="18" charset="0"/>
              <a:cs typeface="Times New Roman" pitchFamily="18" charset="0"/>
            </a:endParaRP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</a:pPr>
            <a:r>
              <a:rPr lang="en-US" sz="2800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User can give feedback, complaint, suggestion to the catering company.</a:t>
            </a:r>
            <a:endParaRPr lang="en-US" sz="2800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/>
          <a:lstStyle/>
          <a:p>
            <a:pPr algn="ctr"/>
            <a:r>
              <a:rPr lang="en-US" u="sng" dirty="0" smtClean="0">
                <a:latin typeface="Times New Roman" pitchFamily="18" charset="0"/>
                <a:cs typeface="Times New Roman" pitchFamily="18" charset="0"/>
              </a:rPr>
              <a:t>OBJECTIVE</a:t>
            </a:r>
            <a:endParaRPr lang="en-US" u="sng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>
    <p:whee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5016691"/>
          </a:xfrm>
        </p:spPr>
        <p:txBody>
          <a:bodyPr>
            <a:noAutofit/>
          </a:bodyPr>
          <a:lstStyle/>
          <a:p>
            <a:pPr algn="just"/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The documentation and designing was completed in  semester(VII) and coding , testing part was done in the current semester(VIII).</a:t>
            </a:r>
          </a:p>
          <a:p>
            <a:pPr algn="just">
              <a:buNone/>
            </a:pPr>
            <a:endParaRPr lang="en-US" sz="28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It includes on time delivery of food, hygienic &amp; delicious food, sufficient quantity of food, efficient waiters and cook.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609600"/>
          </a:xfrm>
        </p:spPr>
        <p:txBody>
          <a:bodyPr>
            <a:noAutofit/>
          </a:bodyPr>
          <a:lstStyle/>
          <a:p>
            <a:pPr algn="ctr"/>
            <a:r>
              <a:rPr lang="en-US" u="sng" dirty="0" smtClean="0">
                <a:latin typeface="Times New Roman" pitchFamily="18" charset="0"/>
                <a:cs typeface="Times New Roman" pitchFamily="18" charset="0"/>
              </a:rPr>
              <a:t>SCOPE</a:t>
            </a:r>
            <a:endParaRPr lang="en-US" u="sng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>
    <p:whee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>
            <a:normAutofit fontScale="90000"/>
          </a:bodyPr>
          <a:lstStyle/>
          <a:p>
            <a:pPr lvl="1" algn="ctr" rtl="0">
              <a:spcBef>
                <a:spcPct val="0"/>
              </a:spcBef>
            </a:pPr>
            <a:r>
              <a:rPr lang="en-US" sz="3100" b="1" u="heavy" dirty="0" smtClean="0">
                <a:latin typeface="Times New Roman" pitchFamily="18" charset="0"/>
                <a:cs typeface="Times New Roman" pitchFamily="18" charset="0"/>
              </a:rPr>
              <a:t>HARDWARE AND SOFTWARE REQUIREMENTS</a:t>
            </a:r>
            <a:r>
              <a:rPr lang="en-US" sz="2400" b="1" dirty="0" smtClean="0"/>
              <a:t/>
            </a:r>
            <a:br>
              <a:rPr lang="en-US" sz="2400" b="1" dirty="0" smtClean="0"/>
            </a:b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buFont typeface="Arial" pitchFamily="34" charset="0"/>
              <a:buChar char="•"/>
            </a:pPr>
            <a:r>
              <a:rPr lang="en-US" sz="2800" u="sng" dirty="0" smtClean="0">
                <a:latin typeface="Times New Roman" pitchFamily="18" charset="0"/>
                <a:cs typeface="Times New Roman" pitchFamily="18" charset="0"/>
              </a:rPr>
              <a:t>Hardware Requirement</a:t>
            </a:r>
            <a:endParaRPr lang="en-US" sz="2400" u="sng" dirty="0" smtClean="0">
              <a:latin typeface="Times New Roman" pitchFamily="18" charset="0"/>
              <a:cs typeface="Times New Roman" pitchFamily="18" charset="0"/>
            </a:endParaRPr>
          </a:p>
          <a:p>
            <a:pPr lvl="3">
              <a:buFont typeface="Arial" pitchFamily="34" charset="0"/>
              <a:buChar char="•"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Mobile OS: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iOS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/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iPHONE</a:t>
            </a:r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  <a:p>
            <a:pPr lvl="3">
              <a:buFont typeface="Arial" pitchFamily="34" charset="0"/>
              <a:buChar char="•"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20 MB free space to run an application</a:t>
            </a:r>
          </a:p>
          <a:p>
            <a:pPr lvl="3">
              <a:buFont typeface="Arial" pitchFamily="34" charset="0"/>
              <a:buChar char="•"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RAM : 512 MB RAM (minimum) </a:t>
            </a:r>
          </a:p>
          <a:p>
            <a:pPr>
              <a:buNone/>
            </a:pPr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Arial" pitchFamily="34" charset="0"/>
              <a:buChar char="•"/>
            </a:pP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sz="2800" u="sng" dirty="0" smtClean="0">
                <a:latin typeface="Times New Roman" pitchFamily="18" charset="0"/>
                <a:cs typeface="Times New Roman" pitchFamily="18" charset="0"/>
              </a:rPr>
              <a:t> Software Requirement</a:t>
            </a:r>
            <a:endParaRPr lang="en-US" sz="2400" u="sng" dirty="0" smtClean="0">
              <a:latin typeface="Times New Roman" pitchFamily="18" charset="0"/>
              <a:cs typeface="Times New Roman" pitchFamily="18" charset="0"/>
            </a:endParaRPr>
          </a:p>
          <a:p>
            <a:pPr lvl="3">
              <a:buFont typeface="Arial" pitchFamily="34" charset="0"/>
              <a:buChar char="•"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Programming language: Objective- C</a:t>
            </a:r>
          </a:p>
          <a:p>
            <a:pPr lvl="3">
              <a:buFont typeface="Arial" pitchFamily="34" charset="0"/>
              <a:buChar char="•"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Front End: Interface Builder</a:t>
            </a:r>
          </a:p>
          <a:p>
            <a:pPr lvl="3">
              <a:buFont typeface="Arial" pitchFamily="34" charset="0"/>
              <a:buChar char="•"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Back End: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SQLite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3.8.10.2</a:t>
            </a:r>
          </a:p>
          <a:p>
            <a:pPr lvl="3">
              <a:buFont typeface="Arial" pitchFamily="34" charset="0"/>
              <a:buChar char="•"/>
            </a:pP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Xcode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7 toolkit</a:t>
            </a:r>
          </a:p>
          <a:p>
            <a:endParaRPr lang="en-US" dirty="0"/>
          </a:p>
        </p:txBody>
      </p:sp>
    </p:spTree>
  </p:cSld>
  <p:clrMapOvr>
    <a:masterClrMapping/>
  </p:clrMapOvr>
  <p:transition>
    <p:whee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:\Screenshot Finalll\Simulator Screen Shot 04-Apr-2016, 6.16.51 PM.png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667001" y="381001"/>
            <a:ext cx="3657599" cy="609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/>
          <p:cNvSpPr/>
          <p:nvPr/>
        </p:nvSpPr>
        <p:spPr>
          <a:xfrm>
            <a:off x="228600" y="228600"/>
            <a:ext cx="19399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u="sng" dirty="0" smtClean="0"/>
              <a:t>SPLASH SCREEN</a:t>
            </a:r>
            <a:endParaRPr lang="en-US" dirty="0"/>
          </a:p>
        </p:txBody>
      </p:sp>
    </p:spTree>
  </p:cSld>
  <p:clrMapOvr>
    <a:masterClrMapping/>
  </p:clrMapOvr>
  <p:transition>
    <p:whee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457200"/>
            <a:ext cx="9144000" cy="3048000"/>
          </a:xfrm>
          <a:prstGeom prst="rect">
            <a:avLst/>
          </a:prstGeom>
          <a:noFill/>
        </p:spPr>
      </p:pic>
      <p:pic>
        <p:nvPicPr>
          <p:cNvPr id="1026" name="Picture 60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3552825"/>
            <a:ext cx="9144000" cy="3305175"/>
          </a:xfrm>
          <a:prstGeom prst="rect">
            <a:avLst/>
          </a:prstGeom>
          <a:noFill/>
        </p:spPr>
      </p:pic>
      <p:sp>
        <p:nvSpPr>
          <p:cNvPr id="102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29" name="Rectangle 5"/>
          <p:cNvSpPr>
            <a:spLocks noChangeArrowheads="1"/>
          </p:cNvSpPr>
          <p:nvPr/>
        </p:nvSpPr>
        <p:spPr bwMode="auto">
          <a:xfrm>
            <a:off x="0" y="3095625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1030" name="Rectangle 6"/>
          <p:cNvSpPr>
            <a:spLocks noChangeArrowheads="1"/>
          </p:cNvSpPr>
          <p:nvPr/>
        </p:nvSpPr>
        <p:spPr bwMode="auto">
          <a:xfrm>
            <a:off x="0" y="653415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  <a:cs typeface="Times New Roman" pitchFamily="18" charset="0"/>
              </a:rPr>
              <a:t>                                                      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438400" y="0"/>
            <a:ext cx="5225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Database for Order Receipt and Feedback</a:t>
            </a:r>
            <a:endParaRPr lang="en-US" b="1" dirty="0"/>
          </a:p>
        </p:txBody>
      </p:sp>
    </p:spTree>
  </p:cSld>
  <p:clrMapOvr>
    <a:masterClrMapping/>
  </p:clrMapOvr>
  <p:transition>
    <p:whee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Screen Shot 2016-04-13 at 7.06.27 PM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676400"/>
            <a:ext cx="8991600" cy="3581400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2743200" y="914400"/>
            <a:ext cx="3038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Database for Registration</a:t>
            </a:r>
            <a:endParaRPr lang="en-US" b="1" dirty="0"/>
          </a:p>
        </p:txBody>
      </p:sp>
    </p:spTree>
  </p:cSld>
  <p:clrMapOvr>
    <a:masterClrMapping/>
  </p:clrMapOvr>
  <p:transition>
    <p:wheel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ourse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Concourse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95000" t="-106500" r="5000" b="2065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62</TotalTime>
  <Words>514</Words>
  <PresentationFormat>On-screen Show (4:3)</PresentationFormat>
  <Paragraphs>95</Paragraphs>
  <Slides>30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1" baseType="lpstr">
      <vt:lpstr>Concourse</vt:lpstr>
      <vt:lpstr>Slide 1</vt:lpstr>
      <vt:lpstr>INTRODUCTION</vt:lpstr>
      <vt:lpstr>E- Fiesta</vt:lpstr>
      <vt:lpstr>OBJECTIVE</vt:lpstr>
      <vt:lpstr>SCOPE</vt:lpstr>
      <vt:lpstr>HARDWARE AND SOFTWARE REQUIREMENTS 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We make your event</vt:lpstr>
      <vt:lpstr>Slide 30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Anjali</dc:creator>
  <cp:lastModifiedBy>df</cp:lastModifiedBy>
  <cp:revision>11</cp:revision>
  <dcterms:modified xsi:type="dcterms:W3CDTF">2016-01-04T16:34:57Z</dcterms:modified>
</cp:coreProperties>
</file>